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310" r:id="rId4"/>
    <p:sldId id="311" r:id="rId5"/>
    <p:sldId id="284" r:id="rId6"/>
    <p:sldId id="285" r:id="rId7"/>
    <p:sldId id="286" r:id="rId8"/>
    <p:sldId id="287" r:id="rId9"/>
    <p:sldId id="288" r:id="rId10"/>
    <p:sldId id="289" r:id="rId11"/>
    <p:sldId id="293" r:id="rId12"/>
    <p:sldId id="294" r:id="rId13"/>
    <p:sldId id="290" r:id="rId14"/>
    <p:sldId id="295" r:id="rId15"/>
    <p:sldId id="291" r:id="rId16"/>
    <p:sldId id="314" r:id="rId17"/>
    <p:sldId id="292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8" r:id="rId30"/>
    <p:sldId id="307" r:id="rId31"/>
    <p:sldId id="309" r:id="rId32"/>
    <p:sldId id="312" r:id="rId33"/>
    <p:sldId id="313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66"/>
  </p:normalViewPr>
  <p:slideViewPr>
    <p:cSldViewPr snapToGrid="0">
      <p:cViewPr varScale="1">
        <p:scale>
          <a:sx n="115" d="100"/>
          <a:sy n="115" d="100"/>
        </p:scale>
        <p:origin x="7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935C2-78F2-8CE2-DE15-DF06576E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FAFCA5-BC9C-B131-30CA-CD0A1FF69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489BB-7237-138F-9544-99099D5D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6D46-DE3C-8224-3418-37A9600E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066ED-2285-98C9-DB36-19E2DAED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60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83A1C-92CA-00A2-7E2B-2C678F10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FA80F0-96F5-15C8-DFF5-0DDA0675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A3EF4-8C0F-D1C3-78F9-715FB87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6A4A1-AB7B-DD60-6EE4-1A2333B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B9E70-00C6-7A89-85B9-59408BB6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7064B3-B714-9020-DE01-4F43DFFFD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2F7689-21B5-11DC-5510-9C91932C3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767CC-E73E-2BC3-8AB9-37D027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DB351-2786-5644-88EF-3F5D0F43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76612-6CB1-F77A-5CC1-1E596C8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8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7191B-5CA0-983D-D5A1-711E6D91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35EEB-9486-5DF8-5485-AE40595F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2F0FC-5BEB-F4C9-FA98-78E9D4A5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D031-C70E-F5B6-A025-0C2310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EF60F-EEE7-1E45-FF17-0D6889F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0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D1C7-A5C1-C930-2914-38ADE99B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1F983-9BCD-0ED9-785A-77231657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43A3A-E91D-F59B-C1FC-C2C6E64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D7BCE-8B9D-4550-B07A-13B88ABD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486A3-4964-A4F0-18AF-24845A55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0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B9016-2298-71CC-33A8-E0C0ACA6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10517-033D-640F-655D-C1CD63D4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641769-5917-7DF3-85AF-A4C1AA85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42DEB4-2D53-5503-2A31-31DD7AD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DF5B1-6BDC-1875-8109-3B15C11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6855-325C-618C-6AB7-1FFE49C5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E191-290B-22AF-36E7-6D502A5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9AF56-12A9-1107-C0A8-33D9EF0E8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A4991-D9C0-83FE-F13F-57F62F587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C9CC8B-D93F-8925-DB1C-41439F261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1BB909-2974-F9AA-8343-0AB4436C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6D7841-C083-D1E6-37BD-121F0945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866B4-C0B0-0129-27B0-D230F19F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7E5015-F56F-9180-43F6-A96D137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C7C2C-3CB8-5198-E4A8-8333491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2D01F5-965A-8A43-C1E1-779672D5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A39F2A-39F1-BBE2-C2C8-DD743EB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A4344-C0C9-675F-3F4A-A47E3CFA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5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8ED92C-D5B9-E79A-9DA2-92A53AD1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747698-2BF0-9B8F-814D-967A650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90BFD3-9759-39BF-2B02-9D4426E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E8A-5E38-3E4B-295B-3039F30A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09E35-3452-F19A-BC77-8F27FD1E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6EA198-5EE8-10F7-45A7-84E5560C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138E6-1FF4-E99F-535B-B1D3618F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F3D94-9BE8-C822-3C00-CCCDF976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F9B42A-46E9-1943-30D5-3147F516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5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C3F26-9991-989F-F527-93B32C5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14B6C06-486D-CB46-82EF-1F0DC2E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0711C6-DFF8-B47B-8307-85A86879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4D1D5-9E02-F954-9B97-638A4C3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A3A3-A133-98E0-4258-6181E12C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B6D8C-2A2C-15CD-41A8-6CBF676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AA808D-B564-B014-5754-ED091B7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0DC7-4326-1521-5C73-C77A794D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E760B-6A70-C901-854A-AD2CF1D2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CDF9B-D398-4250-A5D8-5FB8CF89A66D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39B9-C9F0-D311-F8F0-8B738CEB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8555-C97B-7FC8-B363-861D891F7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24867-36F9-0F61-D7FA-5D7E34454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Wrapper Scenario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AC74AD-386B-54E2-7A7C-96B10A166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6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311BA-5C10-1F0A-7A0D-B872B9B2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DB Table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652068F-5180-BF93-859F-6CAD64A2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789" y="1825625"/>
            <a:ext cx="49624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5C9C3-5D5D-67DD-6F1D-8E5EDBC9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Views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003141F-5F44-11DA-E415-DB996B00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59" y="1825625"/>
            <a:ext cx="4902507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EA71DE-E55F-B219-637C-3CC12083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52" y="1825625"/>
            <a:ext cx="5945965" cy="3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FEC7E7-2C3E-4701-5679-3487EAE8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Metadata</a:t>
            </a:r>
            <a:r>
              <a:rPr lang="de-DE" dirty="0"/>
              <a:t> Extension	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F8512B-1599-BA5D-A651-EE12B302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58" y="1690687"/>
            <a:ext cx="3294840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E30BCB-78A7-40E1-0AF5-9DA47BE2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04" y="1702493"/>
            <a:ext cx="2543580" cy="43513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ED3B8E-A1A3-0877-250B-FB363A86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90" y="1690687"/>
            <a:ext cx="2686399" cy="43631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DC61E2-46BA-4993-8213-F479BA5A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568" y="1702493"/>
            <a:ext cx="2716743" cy="37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3E8EC-8DEE-3B49-B02A-894A3D65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Definition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E4816C-215A-CCEF-0419-97EEF302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239" y="1690688"/>
            <a:ext cx="5048266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7446F55-4E68-2139-4B3B-6168CF9DD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43" y="1563654"/>
            <a:ext cx="4319418" cy="46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466FB-32C9-2B8F-C415-03A3DC8A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Projection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1248DCA-0A22-2C01-E74E-3A926AB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0" y="2267744"/>
            <a:ext cx="5905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0E4CA-5BE5-2327-8BDE-5BE51FEA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 and </a:t>
            </a:r>
            <a:r>
              <a:rPr lang="de-DE" dirty="0" err="1"/>
              <a:t>run</a:t>
            </a:r>
            <a:r>
              <a:rPr lang="de-DE" dirty="0"/>
              <a:t> SAP Fiori Elements </a:t>
            </a:r>
            <a:r>
              <a:rPr lang="de-DE" dirty="0" err="1"/>
              <a:t>preview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D0AE1-38CB-9DBD-C47C-F661C2EF9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/IWFND/V4_ADMIN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9506F-5C6E-5799-F970-273F6FA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81411"/>
            <a:ext cx="7772400" cy="24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E90328-22EE-5336-AB24-1CFA54D8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1C0F1-3AE2-A154-ECCC-DDE5A918C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/>
              <a:t> it.</a:t>
            </a:r>
          </a:p>
        </p:txBody>
      </p:sp>
    </p:spTree>
    <p:extLst>
      <p:ext uri="{BB962C8B-B14F-4D97-AF65-F5344CB8AC3E}">
        <p14:creationId xmlns:p14="http://schemas.microsoft.com/office/powerpoint/2010/main" val="296973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1D703-A7EE-0F3B-5E5F-FC5C21A8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F91F293-7069-9DEB-533C-51B68F64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067844"/>
            <a:ext cx="10236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797E4-096E-35FC-38F9-DF5DE8B4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EB1DC-386B-2166-AD64-4046D217D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Value Help ZI_PRODUCTS_###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I_Product</a:t>
            </a:r>
            <a:r>
              <a:rPr lang="de-DE" dirty="0"/>
              <a:t>.</a:t>
            </a:r>
          </a:p>
          <a:p>
            <a:r>
              <a:rPr lang="de-DE" dirty="0"/>
              <a:t>Fields</a:t>
            </a: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endParaRPr lang="de-DE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Price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Currency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ProductGroup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BaseUnit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818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70EFA-3897-367D-D4D5-F1FC901F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Metadata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FBFA4-6AB1-5B62-06E5-AE2EDF84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Consumption</a:t>
            </a:r>
            <a:r>
              <a:rPr lang="de-DE" sz="2000" b="0" i="0" u="none" strike="noStrike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valueHelpDefinition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'ZI_PRODUCTS_###'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ProductText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additionalBinding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'Currency'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]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de-DE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Annotation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field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ordereditem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5532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5816B-0F26-B783-2892-2CC476F1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Wrapper Scenario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BD7B5-42C8-4DD6-6DBA-6AEBBF1D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rgbClr val="1F1F1F"/>
                </a:solidFill>
                <a:highlight>
                  <a:srgbClr val="FFFFFF"/>
                </a:highlight>
                <a:latin typeface="72 Brand Variable"/>
              </a:rPr>
              <a:t>H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ow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to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wrap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the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BAPI_PR_CREATE in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your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SAP S/4HANA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system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and release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it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for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consumption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in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tier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1.</a:t>
            </a:r>
          </a:p>
          <a:p>
            <a:endParaRPr lang="de-DE" dirty="0"/>
          </a:p>
        </p:txBody>
      </p:sp>
      <p:pic>
        <p:nvPicPr>
          <p:cNvPr id="1028" name="Picture 4" descr="Scenario overview">
            <a:extLst>
              <a:ext uri="{FF2B5EF4-FFF2-40B4-BE49-F238E27FC236}">
                <a16:creationId xmlns:a16="http://schemas.microsoft.com/office/drawing/2014/main" id="{8B23FA67-FAA1-210D-DFA4-39F56418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593" y="2915478"/>
            <a:ext cx="4346813" cy="394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3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55D05-33C5-BD9B-C0C2-9F01E423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D17650E-9F2A-E7BE-E83D-F92363AA1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123" y="1825625"/>
            <a:ext cx="6289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CF834-2F49-5ABE-34A2-12ED69BC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CAC466A-2F4F-DEE3-7CF7-66BD8CFA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7577"/>
            <a:ext cx="7772400" cy="787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91F3F31-9724-C569-A1F5-27937F752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48" y="2824571"/>
            <a:ext cx="6622774" cy="36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E372C-5292-00DD-60A3-A9A60D8A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D8F0B-C479-3C86-8429-3FEFBBBC3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get_instance_features</a:t>
            </a:r>
            <a:r>
              <a:rPr lang="de-DE" dirty="0"/>
              <a:t> </a:t>
            </a:r>
            <a:r>
              <a:rPr lang="de-DE" dirty="0" err="1"/>
              <a:t>wit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119ADE-0BCF-C0C6-D9F2-066AC6D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57775"/>
            <a:ext cx="7772400" cy="37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7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2FAD8-8BB0-D897-8160-4236D464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on save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BAPI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mode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521266-3BAD-ADE1-97A8-8C6C2B2E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2066"/>
            <a:ext cx="10515600" cy="10215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5B7392C-E971-5537-BF28-21296157B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17" y="3290585"/>
            <a:ext cx="5502965" cy="32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D3E64-A78C-92DD-B8EB-D885ADE2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unmanaged</a:t>
            </a:r>
            <a:r>
              <a:rPr lang="de-DE" dirty="0"/>
              <a:t> save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CC94-14F7-127D-4105-26E2B134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with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u="sng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unmanaged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</a:t>
            </a:r>
            <a:endParaRPr lang="de-DE" dirty="0"/>
          </a:p>
          <a:p>
            <a:r>
              <a:rPr lang="de-DE" dirty="0"/>
              <a:t>Delete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persistent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table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zashopcart_002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00FB4F-84E7-6207-DC1C-1340582A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3429000"/>
            <a:ext cx="6680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F032A-67F4-A30E-39B1-EB273D49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unmanaged</a:t>
            </a:r>
            <a:r>
              <a:rPr lang="de-DE" dirty="0"/>
              <a:t> save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DA320-B2F2-FB14-A93B-B53A1ECD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40836"/>
            <a:ext cx="7772400" cy="371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9CF43-E80A-B425-BA46-7CAC8F97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in </a:t>
            </a:r>
            <a:r>
              <a:rPr lang="de-DE" dirty="0" err="1"/>
              <a:t>Metadata</a:t>
            </a:r>
            <a:r>
              <a:rPr lang="de-DE" dirty="0"/>
              <a:t> Extension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8A02BB2-288B-2EFA-D09E-90FB7D47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82156"/>
            <a:ext cx="105156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3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9C0AF-E20E-040E-C4D0-DF306110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E5774E5-5CEA-B0CF-0FAC-A164CF71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450" y="2089944"/>
            <a:ext cx="6261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9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Duplicate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codings</a:t>
            </a:r>
            <a:r>
              <a:rPr lang="de-DE" dirty="0"/>
              <a:t>.</a:t>
            </a:r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activate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567A2A-F46D-1BFC-DFCC-3AF3F3B3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39833"/>
            <a:ext cx="7772400" cy="3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5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your</a:t>
            </a:r>
            <a:r>
              <a:rPr lang="de-DE" dirty="0"/>
              <a:t> global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A8B09-BE19-D896-1AA3-2FA2F065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391" y="2443313"/>
            <a:ext cx="6405217" cy="37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EAD30-292D-E7BB-BF6B-2426DBDC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Runtime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for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the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Business Objects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with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Unmanaged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Save</a:t>
            </a:r>
            <a:endParaRPr lang="de-DE" dirty="0"/>
          </a:p>
        </p:txBody>
      </p:sp>
      <p:pic>
        <p:nvPicPr>
          <p:cNvPr id="1026" name="Picture 2" descr="Runtime for the Managed Business Objects with Unmanaged Save">
            <a:extLst>
              <a:ext uri="{FF2B5EF4-FFF2-40B4-BE49-F238E27FC236}">
                <a16:creationId xmlns:a16="http://schemas.microsoft.com/office/drawing/2014/main" id="{4CDFBB60-1F53-B231-072C-4827FCAD6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77" y="1825625"/>
            <a:ext cx="73022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6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E8F58-EB8F-4F16-60F5-117286AC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7998A-8873-974C-8A42-7CC064B9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save_modified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3E7AF2-51E9-F112-2EDB-427CA1DC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195" y="2596819"/>
            <a:ext cx="6377609" cy="33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0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Work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 a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87161"/>
            <a:ext cx="7772400" cy="20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9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085A3-351C-9F7C-69E3-4865B924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Work I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D8996A2-1279-BDFB-4E75-C02EF91F4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446" y="1825625"/>
            <a:ext cx="102991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FE2CE-6DFC-DFE3-8C03-9D164CC7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Work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0F6B84-889F-AF1F-AA9E-756A35626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an API.</a:t>
            </a:r>
          </a:p>
        </p:txBody>
      </p:sp>
    </p:spTree>
    <p:extLst>
      <p:ext uri="{BB962C8B-B14F-4D97-AF65-F5344CB8AC3E}">
        <p14:creationId xmlns:p14="http://schemas.microsoft.com/office/powerpoint/2010/main" val="379284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Unmanaged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Save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within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the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Transactional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Processing</a:t>
            </a:r>
            <a:endParaRPr lang="de-DE" dirty="0"/>
          </a:p>
        </p:txBody>
      </p:sp>
      <p:pic>
        <p:nvPicPr>
          <p:cNvPr id="2050" name="Picture 2" descr="Unmanaged Save within the Transactional Processing">
            <a:extLst>
              <a:ext uri="{FF2B5EF4-FFF2-40B4-BE49-F238E27FC236}">
                <a16:creationId xmlns:a16="http://schemas.microsoft.com/office/drawing/2014/main" id="{A550B63E-C9CD-4D91-BE05-FC34240F1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105" y="340261"/>
            <a:ext cx="3477983" cy="630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1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1DA82-E31F-D05E-BB1F-969BE180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Interface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62ECB4E-1E5D-E594-8A75-9FF2773E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523" y="1825625"/>
            <a:ext cx="43689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87348-2F83-794B-02BD-2F89F10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Wrapper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B2A8B6-03C0-6613-0A3F-5E3B6931A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671" y="1825625"/>
            <a:ext cx="48906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C7353-F100-43E1-0168-DBEA5A4B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Wrapper </a:t>
            </a:r>
            <a:r>
              <a:rPr lang="de-DE" dirty="0" err="1"/>
              <a:t>factory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9552B52-EC30-64DB-3B95-448C5353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18" y="1825625"/>
            <a:ext cx="9126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A3D26-7286-4DFB-FF8C-DDC4DB25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Test Class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156464-AF02-4D5A-5C28-4B46312E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43" y="2372865"/>
            <a:ext cx="5295675" cy="380409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A6112C5-0295-6661-221E-4F3DA24B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Set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(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0" i="0" u="none" strike="noStrike" dirty="0" err="1">
                <a:solidFill>
                  <a:srgbClr val="DD4A6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I_PurchaseRequisition</a:t>
            </a:r>
            <a:r>
              <a:rPr lang="de-DE" b="0" i="0" u="none" strike="noStrike" dirty="0">
                <a:solidFill>
                  <a:srgbClr val="DD4A6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/ I_PRODUCT...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66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B3606-AAF9-A336-432B-97E677E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68787-BB8B-DA5A-B3CE-8F6F7C06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 Release State and </a:t>
            </a:r>
            <a:r>
              <a:rPr lang="de-DE" dirty="0" err="1"/>
              <a:t>option</a:t>
            </a:r>
            <a:r>
              <a:rPr lang="de-DE" dirty="0"/>
              <a:t> “Use in Cloud Development“.</a:t>
            </a:r>
          </a:p>
        </p:txBody>
      </p:sp>
    </p:spTree>
    <p:extLst>
      <p:ext uri="{BB962C8B-B14F-4D97-AF65-F5344CB8AC3E}">
        <p14:creationId xmlns:p14="http://schemas.microsoft.com/office/powerpoint/2010/main" val="105325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Macintosh PowerPoint</Application>
  <PresentationFormat>Breitbild</PresentationFormat>
  <Paragraphs>57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2" baseType="lpstr">
      <vt:lpstr>72</vt:lpstr>
      <vt:lpstr>72 Brand Variable</vt:lpstr>
      <vt:lpstr>Aptos</vt:lpstr>
      <vt:lpstr>Aptos Display</vt:lpstr>
      <vt:lpstr>Arial</vt:lpstr>
      <vt:lpstr>Consolas</vt:lpstr>
      <vt:lpstr>Courier New</vt:lpstr>
      <vt:lpstr>Menlo</vt:lpstr>
      <vt:lpstr>Office</vt:lpstr>
      <vt:lpstr>Wrapper Scenario</vt:lpstr>
      <vt:lpstr>Wrapper Scenario</vt:lpstr>
      <vt:lpstr>Runtime for the Managed Business Objects with Unmanaged Save</vt:lpstr>
      <vt:lpstr>Unmanaged Save within the Transactional Processing</vt:lpstr>
      <vt:lpstr>Create Interface (local)</vt:lpstr>
      <vt:lpstr>Create Wrapper class</vt:lpstr>
      <vt:lpstr>Create Wrapper factory class</vt:lpstr>
      <vt:lpstr>Implement Test Class</vt:lpstr>
      <vt:lpstr>Together</vt:lpstr>
      <vt:lpstr>Create DB Table</vt:lpstr>
      <vt:lpstr>Create Views</vt:lpstr>
      <vt:lpstr>Create Metadata Extension </vt:lpstr>
      <vt:lpstr>Enhance Behavior Definition</vt:lpstr>
      <vt:lpstr>Create Behavior Projection</vt:lpstr>
      <vt:lpstr>Publish service binding and run SAP Fiori Elements preview</vt:lpstr>
      <vt:lpstr>Test it</vt:lpstr>
      <vt:lpstr>Enhance behavior definition of data model</vt:lpstr>
      <vt:lpstr>Create data definition for products</vt:lpstr>
      <vt:lpstr>Enhance Metadata</vt:lpstr>
      <vt:lpstr>Enhance behavior implementation</vt:lpstr>
      <vt:lpstr>Implement new action createPurchRqnBAPISave</vt:lpstr>
      <vt:lpstr>Implement new action createPurchRqnBAPISave</vt:lpstr>
      <vt:lpstr>Implement on save validation using the BAPI test mode</vt:lpstr>
      <vt:lpstr>Implement unmanaged save</vt:lpstr>
      <vt:lpstr>Implement unmanaged save</vt:lpstr>
      <vt:lpstr>Expose the new action in Metadata Extension</vt:lpstr>
      <vt:lpstr>Expose the new action</vt:lpstr>
      <vt:lpstr>Replace Wrapper by API</vt:lpstr>
      <vt:lpstr>Replace Wrapper by API</vt:lpstr>
      <vt:lpstr>Replace Wrapper by API</vt:lpstr>
      <vt:lpstr>Extra Work I</vt:lpstr>
      <vt:lpstr>Extra Work I</vt:lpstr>
      <vt:lpstr>Extra Work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 Implementierungs-Workflow</dc:title>
  <dc:creator>Nils Meyhoff</dc:creator>
  <cp:lastModifiedBy>Jan  Jagusch</cp:lastModifiedBy>
  <cp:revision>32</cp:revision>
  <dcterms:created xsi:type="dcterms:W3CDTF">2024-05-22T07:20:18Z</dcterms:created>
  <dcterms:modified xsi:type="dcterms:W3CDTF">2024-06-13T06:58:41Z</dcterms:modified>
</cp:coreProperties>
</file>